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0" r:id="rId5"/>
    <p:sldId id="259" r:id="rId6"/>
    <p:sldId id="316" r:id="rId7"/>
    <p:sldId id="311" r:id="rId8"/>
    <p:sldId id="260" r:id="rId9"/>
    <p:sldId id="314" r:id="rId10"/>
    <p:sldId id="277" r:id="rId11"/>
    <p:sldId id="267" r:id="rId12"/>
    <p:sldId id="315" r:id="rId13"/>
    <p:sldId id="269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8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261" r:id="rId32"/>
    <p:sldId id="326" r:id="rId33"/>
    <p:sldId id="32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0" autoAdjust="0"/>
    <p:restoredTop sz="83441" autoAdjust="0"/>
  </p:normalViewPr>
  <p:slideViewPr>
    <p:cSldViewPr snapToGrid="0">
      <p:cViewPr varScale="1">
        <p:scale>
          <a:sx n="86" d="100"/>
          <a:sy n="86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4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빵끗 캠페인 프로젝트의 발표를 맡은 김지수입니다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Söhne"/>
              </a:rPr>
              <a:t>-</a:t>
            </a:r>
            <a:r>
              <a:rPr lang="ko-KR" altLang="en-US" b="0" i="0" dirty="0">
                <a:effectLst/>
                <a:latin typeface="Söhne"/>
              </a:rPr>
              <a:t> 와이어 프레임으로 화면 별 기능 구성을 고려했으며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이를 통해 디자인과 개발 방향을 결정했습니다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3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매핑 정보입니다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저희 프로젝트에서는 주요 기능인 로그인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발자국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마이페이지와 같은 기능들을 각각의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 매핑하여 구분하였습니다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-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ERD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u</a:t>
            </a:r>
            <a:r>
              <a:rPr lang="en" altLang="ko-KR" dirty="0">
                <a:effectLst/>
              </a:rPr>
              <a:t>ser </a:t>
            </a:r>
            <a:r>
              <a:rPr lang="ko-KR" altLang="en-US" dirty="0">
                <a:effectLst/>
              </a:rPr>
              <a:t>테이블을 중심으로</a:t>
            </a:r>
            <a:r>
              <a:rPr lang="en-US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campaign_posts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user_calculation</a:t>
            </a:r>
            <a:r>
              <a:rPr lang="ko-KR" altLang="en-US" dirty="0">
                <a:effectLst/>
              </a:rPr>
              <a:t> 등의 테이블과 일대다 관계를 가집니다</a:t>
            </a:r>
            <a:r>
              <a:rPr lang="en-US" altLang="ko-KR" dirty="0">
                <a:effectLst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ko-KR" altLang="en-US" dirty="0"/>
              <a:t> 기능을 소개하겠습니다</a:t>
            </a:r>
            <a:r>
              <a:rPr lang="en-US" altLang="ko-KR" dirty="0"/>
              <a:t>.</a:t>
            </a:r>
            <a:r>
              <a:rPr lang="ko-KR" altLang="en-US" dirty="0"/>
              <a:t> 캠페인 영역은 </a:t>
            </a:r>
            <a:r>
              <a:rPr lang="en" altLang="ko-KR" dirty="0"/>
              <a:t>swiper </a:t>
            </a:r>
            <a:r>
              <a:rPr lang="ko-KR" altLang="en-US" dirty="0"/>
              <a:t>라이브러리를 활용했으며</a:t>
            </a:r>
            <a:r>
              <a:rPr lang="en-US" altLang="ko-KR" dirty="0"/>
              <a:t>, </a:t>
            </a:r>
            <a:r>
              <a:rPr lang="en" altLang="ko-KR" dirty="0" err="1"/>
              <a:t>Axios</a:t>
            </a:r>
            <a:r>
              <a:rPr lang="ko-KR" altLang="en-US" dirty="0"/>
              <a:t>로 데이터를 요청하고 </a:t>
            </a:r>
            <a:r>
              <a:rPr lang="en" altLang="ko-KR" dirty="0"/>
              <a:t>Redux</a:t>
            </a:r>
            <a:r>
              <a:rPr lang="ko-KR" altLang="en-US" dirty="0" err="1"/>
              <a:t>를</a:t>
            </a:r>
            <a:r>
              <a:rPr lang="ko-KR" altLang="en-US" dirty="0"/>
              <a:t> 통해 데이터 </a:t>
            </a:r>
            <a:r>
              <a:rPr lang="ko-KR" altLang="en-US" dirty="0" err="1"/>
              <a:t>로드하여</a:t>
            </a:r>
            <a:r>
              <a:rPr lang="ko-KR" altLang="en-US" dirty="0"/>
              <a:t> 사용자가 등록한 게시글을 최신순으로 표시했습니다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j-ea"/>
              </a:rPr>
              <a:t>- </a:t>
            </a:r>
            <a:r>
              <a:rPr lang="ko-KR" altLang="en-US" sz="1200" dirty="0">
                <a:latin typeface="+mj-ea"/>
              </a:rPr>
              <a:t>탄소발자국 영역은 </a:t>
            </a:r>
            <a:r>
              <a:rPr lang="en-US" altLang="ko-KR" sz="1200" dirty="0">
                <a:latin typeface="+mj-ea"/>
              </a:rPr>
              <a:t>Recharts</a:t>
            </a:r>
            <a:r>
              <a:rPr lang="ko-KR" altLang="en-US" sz="1200" dirty="0">
                <a:latin typeface="+mj-ea"/>
              </a:rPr>
              <a:t> 라이브러리 사용하여 사용자의 </a:t>
            </a:r>
            <a:r>
              <a:rPr lang="ko-KR" altLang="en-US" sz="1200" dirty="0">
                <a:latin typeface="+mj-ea"/>
                <a:ea typeface="+mj-ea"/>
              </a:rPr>
              <a:t>누적 탄소계산 데이터를 </a:t>
            </a:r>
            <a:r>
              <a:rPr lang="ko-KR" altLang="en-US" sz="1200" dirty="0" err="1">
                <a:latin typeface="+mj-ea"/>
                <a:ea typeface="+mj-ea"/>
              </a:rPr>
              <a:t>시각화했습니다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r>
              <a:rPr lang="ko-KR" altLang="en-US" dirty="0"/>
              <a:t>로그인 및 회원가입 페이지입니다</a:t>
            </a:r>
            <a:r>
              <a:rPr lang="en-US" altLang="ko-KR" dirty="0"/>
              <a:t>. </a:t>
            </a:r>
            <a:r>
              <a:rPr lang="ko-KR" altLang="en-US" dirty="0"/>
              <a:t>회원 유형에 따라 탭 형식으로 구분하여 로그인 창을 구현했습니다</a:t>
            </a:r>
            <a:r>
              <a:rPr lang="en-US" altLang="ko-KR" dirty="0"/>
              <a:t>. </a:t>
            </a:r>
            <a:r>
              <a:rPr lang="ko-KR" altLang="en-US" dirty="0"/>
              <a:t>비밀번호는 </a:t>
            </a:r>
            <a:r>
              <a:rPr lang="en" altLang="ko-KR" dirty="0" err="1"/>
              <a:t>bcrypt</a:t>
            </a:r>
            <a:r>
              <a:rPr lang="ko-KR" altLang="en-US" dirty="0" err="1"/>
              <a:t>를</a:t>
            </a:r>
            <a:r>
              <a:rPr lang="ko-KR" altLang="en-US" dirty="0"/>
              <a:t> 통한 </a:t>
            </a:r>
            <a:r>
              <a:rPr lang="ko-KR" altLang="en-US" dirty="0" err="1"/>
              <a:t>해싱</a:t>
            </a:r>
            <a:r>
              <a:rPr lang="ko-KR" altLang="en-US" dirty="0"/>
              <a:t> 알고리즘을 활용하여 암호화</a:t>
            </a:r>
            <a:r>
              <a:rPr lang="en-US" altLang="ko-KR" dirty="0"/>
              <a:t> </a:t>
            </a:r>
            <a:r>
              <a:rPr lang="ko-KR" altLang="en-US" dirty="0"/>
              <a:t>후 데이터베이스에 저장됩니다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로그인 시 세션에 유저 데이터를 저장 및 관리하여 사용자의 상태와 인증을 유지합니다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화면의 오른쪽 화면단은 회원가입 영역입니다</a:t>
            </a:r>
            <a:r>
              <a:rPr lang="en-US" altLang="ko-KR" dirty="0"/>
              <a:t>.</a:t>
            </a:r>
            <a:r>
              <a:rPr lang="ko-KR" altLang="en-US" dirty="0"/>
              <a:t> 보시는 바와 같이 회원 유형별 회원가입 버튼을 만들었고</a:t>
            </a:r>
            <a:r>
              <a:rPr lang="en-US" altLang="ko-KR" dirty="0"/>
              <a:t>,</a:t>
            </a:r>
            <a:r>
              <a:rPr lang="ko-KR" altLang="en-US" dirty="0"/>
              <a:t> 각 버튼을 클릭하면 해당하는 폼페이지로 이동하도록 </a:t>
            </a:r>
            <a:r>
              <a:rPr lang="ko-KR" altLang="en-US" dirty="0" err="1"/>
              <a:t>라우트를</a:t>
            </a:r>
            <a:r>
              <a:rPr lang="ko-KR" altLang="en-US" dirty="0"/>
              <a:t>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회원가입 페이지는 세 유형 모두 </a:t>
            </a:r>
            <a:r>
              <a:rPr kumimoji="1" lang="ko-KR" altLang="en-US" sz="1200" dirty="0"/>
              <a:t>동일한 레이아웃을 활용하였고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등의 요소를 조정했습니다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게시판은 </a:t>
            </a:r>
            <a:r>
              <a:rPr lang="en" altLang="ko-KR" dirty="0"/>
              <a:t>CRUD </a:t>
            </a:r>
            <a:r>
              <a:rPr lang="ko-KR" altLang="en-US" dirty="0"/>
              <a:t>기능을 중심으로 </a:t>
            </a:r>
            <a:r>
              <a:rPr lang="en" altLang="ko-KR" dirty="0"/>
              <a:t>RESTful</a:t>
            </a:r>
            <a:r>
              <a:rPr lang="ko-KR" altLang="en-US" dirty="0"/>
              <a:t>한 방식으로 구성하기 위해 노력했으며</a:t>
            </a:r>
            <a:r>
              <a:rPr lang="en-US" altLang="ko-KR" dirty="0"/>
              <a:t>, </a:t>
            </a:r>
            <a:r>
              <a:rPr lang="ko-KR" altLang="en-US" dirty="0"/>
              <a:t>비동기적으로 데이터를 처리하는데 집중했습니다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캠페인 목록 페이지는 회원 유형별로 글을 볼 수 게시글을 볼 수 있도록 작업했습니다</a:t>
            </a:r>
            <a:r>
              <a:rPr lang="en-US" altLang="ko-KR" dirty="0"/>
              <a:t>. </a:t>
            </a:r>
            <a:r>
              <a:rPr lang="ko-KR" altLang="en-US" dirty="0"/>
              <a:t>각 탭을 클릭하면 해당 유형에 관련된 컨텐츠가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검색을 통해서 원하는 게시글을 찾을 수 있도록 했고 검색 기능을 구현했으며</a:t>
            </a:r>
            <a:r>
              <a:rPr lang="en-US" altLang="ko-KR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당 </a:t>
            </a:r>
            <a:r>
              <a:rPr lang="en-US" altLang="ko-KR" dirty="0"/>
              <a:t>9</a:t>
            </a:r>
            <a:r>
              <a:rPr lang="ko-KR" altLang="en-US" dirty="0"/>
              <a:t>개씩 글을 노출하도록 </a:t>
            </a:r>
            <a:r>
              <a:rPr lang="ko-KR" altLang="en-US" dirty="0" err="1"/>
              <a:t>페이징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글쓰기 페이지 입니다</a:t>
            </a:r>
            <a:r>
              <a:rPr lang="en-US" altLang="ko-KR" dirty="0"/>
              <a:t>. </a:t>
            </a:r>
            <a:r>
              <a:rPr lang="ko-KR" altLang="en-US" dirty="0"/>
              <a:t>사용자가 기간을 설정할 수 있도록 </a:t>
            </a:r>
            <a:r>
              <a:rPr lang="en" altLang="ko-KR" dirty="0"/>
              <a:t>react-</a:t>
            </a:r>
            <a:r>
              <a:rPr lang="en" altLang="ko-KR" dirty="0" err="1"/>
              <a:t>datepicker</a:t>
            </a:r>
            <a:r>
              <a:rPr lang="en" altLang="ko-KR" dirty="0"/>
              <a:t> </a:t>
            </a:r>
            <a:r>
              <a:rPr lang="ko-KR" altLang="en-US" dirty="0"/>
              <a:t>라이브러리를 활용하여 캘린더에서 날짜를 선택할 수 있도록 했습니다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글쓰기 에디터는 </a:t>
            </a:r>
            <a:r>
              <a:rPr lang="en" altLang="ko-KR" dirty="0"/>
              <a:t>react-quill </a:t>
            </a:r>
            <a:r>
              <a:rPr lang="ko-KR" altLang="en-US" dirty="0"/>
              <a:t>라이브러리를 활용하여 사용자가 필요에 따라 텍스트 스타일을 변경하거나 이미지를 삽입할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en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적용했습니다</a:t>
            </a:r>
            <a:r>
              <a:rPr lang="en-US" altLang="ko-KR" dirty="0"/>
              <a:t>. </a:t>
            </a:r>
            <a:r>
              <a:rPr lang="ko-KR" altLang="en-US" dirty="0"/>
              <a:t>사용자가 주소를 입력하는 동안 우편번호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자동 완성 기능을 제공하여 주소 입력을 간편화 했고</a:t>
            </a:r>
            <a:r>
              <a:rPr lang="en-US" altLang="ko-KR" dirty="0"/>
              <a:t>, </a:t>
            </a:r>
            <a:r>
              <a:rPr lang="ko-KR" altLang="en-US" dirty="0"/>
              <a:t>입력한 주소를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지도 상에서 시각적으로 확인할 수 있도록 구현했습니다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캠페인 상세 페이지입니다</a:t>
            </a:r>
            <a:r>
              <a:rPr lang="en-US" altLang="ko-KR" dirty="0"/>
              <a:t>. </a:t>
            </a:r>
            <a:r>
              <a:rPr lang="ko-KR" altLang="en-US" dirty="0"/>
              <a:t>페이지 상단에는 상세 정보와 작성자 정보를 표시했으며</a:t>
            </a:r>
            <a:r>
              <a:rPr lang="en-US" altLang="ko-KR" dirty="0"/>
              <a:t>, </a:t>
            </a:r>
            <a:r>
              <a:rPr lang="ko-KR" altLang="en-US" dirty="0"/>
              <a:t>등록한 이미지와 내용은 본문에 표시됩니다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댓글 기능은 사용자가 댓글을 작성하고 등록 버튼을 클릭하면 새로운 댓글이 표시되며</a:t>
            </a:r>
            <a:r>
              <a:rPr lang="en-US" altLang="ko-KR" dirty="0"/>
              <a:t>, </a:t>
            </a:r>
            <a:r>
              <a:rPr lang="ko-KR" altLang="en-US" dirty="0"/>
              <a:t>삭제 버튼을 클릭하면 해당 댓글이 즉시 삭제됩니다</a:t>
            </a:r>
            <a:r>
              <a:rPr lang="en-US" altLang="ko-KR" dirty="0"/>
              <a:t>. </a:t>
            </a:r>
            <a:r>
              <a:rPr lang="ko-KR" altLang="en-US" dirty="0"/>
              <a:t>해당 기능은 </a:t>
            </a:r>
            <a:r>
              <a:rPr lang="en" altLang="ko-KR" dirty="0"/>
              <a:t>AJAX</a:t>
            </a:r>
            <a:r>
              <a:rPr lang="ko-KR" altLang="en-US" dirty="0" err="1"/>
              <a:t>를</a:t>
            </a:r>
            <a:r>
              <a:rPr lang="ko-KR" altLang="en-US" dirty="0"/>
              <a:t> 활용하여 페이지를 새로 고치지 않고 댓글 목록을 동적으로 업데이트하도록 작업했습니다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버튼의 경우</a:t>
            </a:r>
            <a:r>
              <a:rPr lang="en-US" altLang="ko-KR" dirty="0"/>
              <a:t>, </a:t>
            </a:r>
            <a:r>
              <a:rPr lang="ko-KR" altLang="en-US" dirty="0"/>
              <a:t>등록된 사용자 정보와 일치여부를 비교하여 사용자가 작성한 글인 경우에만 수정 및 삭제 버튼을 표시했습니다</a:t>
            </a:r>
            <a:r>
              <a:rPr lang="en-US" altLang="ko-KR" dirty="0"/>
              <a:t>. </a:t>
            </a:r>
            <a:r>
              <a:rPr lang="ko-KR" altLang="en-US" dirty="0"/>
              <a:t>삭제 버튼을 클릭하면 게시글이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발표는 프로젝트 개요와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상세 설명과 진행 프로세스순으로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0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사용자가 작성한 글이 아닐 경우에만 상세페이지에 신청하기 버튼을 노출시켰으며 해당 버튼을 클릭하면 신청서 폼 페이지로 이동하도록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캠페인 신청서 폼은</a:t>
            </a:r>
            <a:r>
              <a:rPr lang="en-US" altLang="ko-KR" dirty="0"/>
              <a:t> </a:t>
            </a:r>
            <a:r>
              <a:rPr lang="ko-KR" altLang="en-US" dirty="0"/>
              <a:t>로그인한 사용자 정보를 테이블 셀에 표시하고</a:t>
            </a:r>
            <a:r>
              <a:rPr lang="en-US" altLang="ko-KR" dirty="0"/>
              <a:t>, </a:t>
            </a:r>
            <a:r>
              <a:rPr lang="ko-KR" altLang="en-US" dirty="0"/>
              <a:t>각 입력 필드에 정보를 입력하면 해당 데이터를 서버에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수정 기능입니다</a:t>
            </a:r>
            <a:r>
              <a:rPr lang="en-US" altLang="ko-KR" dirty="0"/>
              <a:t>. </a:t>
            </a:r>
            <a:r>
              <a:rPr lang="ko-KR" altLang="en-US" dirty="0"/>
              <a:t>서버에 저장된 데이터를 먼저 불러온 후</a:t>
            </a:r>
            <a:r>
              <a:rPr lang="en-US" altLang="ko-KR" dirty="0"/>
              <a:t>, </a:t>
            </a:r>
            <a:r>
              <a:rPr lang="ko-KR" altLang="en-US" dirty="0"/>
              <a:t>수정된 데이터를 다시 서버에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마이페이지는 내가 쓴 글</a:t>
            </a:r>
            <a:r>
              <a:rPr lang="en-US" altLang="ko-KR" dirty="0"/>
              <a:t>, </a:t>
            </a:r>
            <a:r>
              <a:rPr lang="ko-KR" altLang="en-US" dirty="0"/>
              <a:t>신청한 캠페인</a:t>
            </a:r>
            <a:r>
              <a:rPr lang="en-US" altLang="ko-KR" dirty="0"/>
              <a:t>, </a:t>
            </a:r>
            <a:r>
              <a:rPr lang="ko-KR" altLang="en-US" dirty="0"/>
              <a:t>탄소 발자국을 볼 수 있는 페이지로</a:t>
            </a:r>
            <a:r>
              <a:rPr lang="en-US" altLang="ko-KR" dirty="0"/>
              <a:t>, </a:t>
            </a:r>
            <a:r>
              <a:rPr lang="ko-KR" altLang="en-US" dirty="0"/>
              <a:t>탭 형식으로 구성했습니다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탭 별 데이터 모두 로그인한 사용자가 작성한 글이 있는지 여부를 판단하여 관련된 콘텐츠를 표시하고</a:t>
            </a:r>
            <a:r>
              <a:rPr lang="en-US" altLang="ko-KR" dirty="0"/>
              <a:t>, </a:t>
            </a:r>
            <a:r>
              <a:rPr lang="ko-KR" altLang="en-US" dirty="0"/>
              <a:t>데이터가 없을 경우에는 </a:t>
            </a:r>
            <a:r>
              <a:rPr lang="ko-KR" altLang="en-US" dirty="0" err="1"/>
              <a:t>작성글이</a:t>
            </a:r>
            <a:r>
              <a:rPr lang="ko-KR" altLang="en-US" dirty="0"/>
              <a:t> 없다는 안내문구가 표시되도록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</a:t>
            </a:r>
            <a:r>
              <a:rPr lang="ko-KR" altLang="en-US" dirty="0" err="1"/>
              <a:t>시각화하여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 </a:t>
            </a:r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 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먼저 프로젝트 개요입니다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1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이미지 저장시에는 사용자의 선택에 맞춰 동적으로 출력되던 </a:t>
            </a:r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진행 프로세스에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개발일정은 기획부터 개발까지 약 한달 반 가량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이상으로 빵끗 캠페인 프로젝트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저희는 탄소 중립 가치를 공유하고 함께 참여할 수 있는 문화를 조성하는 것을 목표로 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중립을 실현을 위한 플랫폼을 구축하고자 이 프로젝트를 기획했습니다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유도하는 플랫폼을 구축하였습니다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프로젝트를 소개하도록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빵끗 캠페인 프로젝트의 팀원은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명으로 구성되었습니다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설계와 진행은 크게 캠페인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계산기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로그인 및 회원가입 기능을 각각 분담하여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기술 스택은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활용하여 사용자 인터페이스를 개발하고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노드를 통해 서버 사이드 애플리케이션을 구축했습니다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프론트엔드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및 스타일링을 수행했으며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HTTP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위해 </a:t>
            </a:r>
            <a:r>
              <a:rPr lang="en" altLang="ko-KR" b="0" i="0" dirty="0" err="1">
                <a:solidFill>
                  <a:srgbClr val="0D0D0D"/>
                </a:solidFill>
                <a:effectLst/>
                <a:latin typeface="Söhne"/>
              </a:rPr>
              <a:t>Axios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데이터베이스 관리를 위해 </a:t>
            </a: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서버를 활용하여 데이터를 전송 및 관리하였습니다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5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프로젝트 상세를 다음과 같은 순서로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구조도입니다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개발 구역별로 디렉토리를 분류했고 </a:t>
            </a:r>
            <a:r>
              <a:rPr lang="ko-KR" altLang="en-US" sz="1200" dirty="0" err="1">
                <a:solidFill>
                  <a:schemeClr val="tx1"/>
                </a:solidFill>
              </a:rPr>
              <a:t>리덕스를</a:t>
            </a:r>
            <a:r>
              <a:rPr lang="ko-KR" altLang="en-US" sz="1200" dirty="0">
                <a:solidFill>
                  <a:schemeClr val="tx1"/>
                </a:solidFill>
              </a:rPr>
              <a:t> 활용하여 데이터를 관리했으며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스타일을 공통 작성했습니다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Wire Frame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86" y="1481418"/>
            <a:ext cx="1316967" cy="19204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67" y="1499903"/>
            <a:ext cx="1316969" cy="19133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9" y="1495583"/>
            <a:ext cx="1501873" cy="19133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4915C651-DEC8-8D80-6C2D-D888C139C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03" y="3546534"/>
            <a:ext cx="1052539" cy="1167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B9C52F9D-E0A2-9F06-AE9C-348BD09C1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3546546"/>
            <a:ext cx="1387209" cy="9486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84D01-E843-2D5F-DF13-A5CC2DAF9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08" y="1499099"/>
            <a:ext cx="1316977" cy="1920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2E6D693-9E2C-95DB-90A0-C8466BB6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3" y="1511679"/>
            <a:ext cx="1251902" cy="189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B501E9-7F19-5057-108C-9BB9BB162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093" y="3546535"/>
            <a:ext cx="1387209" cy="1822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5F68BD-EB2C-B823-D22E-1C636B4B0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57" y="3546535"/>
            <a:ext cx="1444486" cy="2831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E0332-03D1-5E76-0C9D-B30E876C9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298" y="3546535"/>
            <a:ext cx="1444486" cy="18972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088015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246884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088015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누적 탄소계산 데이터 시각화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246884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246884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053767" cy="431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953164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207485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2113862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663052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855451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924691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053767" cy="490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447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199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7515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28649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184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5675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113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70291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535245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2024-04-05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067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691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450075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800602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7829678" y="551913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캠페인 </a:t>
            </a:r>
            <a:r>
              <a:rPr lang="ko-KR" altLang="en-US" b="1" dirty="0">
                <a:solidFill>
                  <a:schemeClr val="accent6"/>
                </a:solidFill>
                <a:latin typeface="Söhne"/>
              </a:rPr>
              <a:t>게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시판 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/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 데이터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" name="그림 1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A341429-0868-F46E-3DD7-E33784C01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0" y="3648516"/>
            <a:ext cx="4651466" cy="1714176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7A4CFA1-1DC9-1C9B-1DBF-0A1C227B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330360" y="1295409"/>
            <a:ext cx="4651466" cy="2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04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3114</Words>
  <Application>Microsoft Macintosh PowerPoint</Application>
  <PresentationFormat>와이드스크린</PresentationFormat>
  <Paragraphs>680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290</cp:revision>
  <dcterms:created xsi:type="dcterms:W3CDTF">2024-03-18T03:26:54Z</dcterms:created>
  <dcterms:modified xsi:type="dcterms:W3CDTF">2024-04-01T00:39:29Z</dcterms:modified>
</cp:coreProperties>
</file>